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20" d="100"/>
          <a:sy n="120" d="100"/>
        </p:scale>
        <p:origin x="20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01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31616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800" dirty="0"/>
              <a:t>   </a:t>
            </a: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br>
              <a:rPr lang="ru-RU" sz="800" dirty="0"/>
            </a:b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Северобйкальск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молодой «</a:t>
            </a: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бамовский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город, который расположен на берегу живописного озера Байкал. Его население составляет 25 тысяч человек. Имеется удобная транспортная развязка – авиасообщение. Железнодорожное  сообщение, речной и автомобильный транспорт. Лечебное учреждение имеет в своем составе стационар на 160 коек и поликлинику на 665 посещений в смену. Дружный коллектив работников насчитывает 450 человек. Больница оснащена современным медицинским оборудованием. Действует система материального и нематериального стимулирования. Предоставляется благоустроенное жилье. Выделяется место в детском саду для ребенка. Оплачивается проезд к месту работы (с членами семьи).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Выплачивается единовременное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пособие в размере 2-х должностных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окладов при трудоустройстве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Оплачивается проезд в отпуск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ежегодно в купейном вагоне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скорого поезда, и 1 раз в 2 года,                                                                                                                           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начиная со второго года работы,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оплата </a:t>
            </a: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авиаперелета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Оплачивается санаторно-курортное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лечение.</a:t>
            </a:r>
          </a:p>
        </p:txBody>
      </p:sp>
      <p:pic>
        <p:nvPicPr>
          <p:cNvPr id="4" name="Содержимое 3" descr="389_severobaykalsk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33800" y="2590800"/>
            <a:ext cx="5141167" cy="3657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2468562"/>
          </a:xfrm>
        </p:spPr>
        <p:txBody>
          <a:bodyPr>
            <a:normAutofit fontScale="90000"/>
          </a:bodyPr>
          <a:lstStyle/>
          <a:p>
            <a:pPr algn="l"/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Предлагаемые вакансии для соискателей: 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врач-акушер-гинеколог (женская консультация)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-врач-акушер-гинеколог (стационар)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-врач-хирург детский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-врач-терапевт участковый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-врач-терапевт (стационар)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-врач-онколог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-врач-офтальмолог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-врач-анестезиолог-реаниматолог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-врач-хирург</a:t>
            </a:r>
            <a:b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-врач-кардиолог</a:t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28600"/>
            <a:ext cx="4572000" cy="2971800"/>
          </a:xfrm>
        </p:spPr>
      </p:pic>
      <p:pic>
        <p:nvPicPr>
          <p:cNvPr id="1026" name="Picture 2" descr="C:\Users\МСДПО\Desktop\Шкурихина\Фото для буклета Гусакову\severobaykal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114800" cy="3657600"/>
          </a:xfrm>
          <a:prstGeom prst="rect">
            <a:avLst/>
          </a:prstGeom>
          <a:noFill/>
        </p:spPr>
      </p:pic>
      <p:pic>
        <p:nvPicPr>
          <p:cNvPr id="1028" name="Picture 4" descr="C:\Users\МСДПО\Desktop\Шкурихина\Фото для буклета Гусакову\dvorez-kultury-i-tehniki-severobaikalsk-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00400"/>
            <a:ext cx="4597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2057400"/>
          </a:xfrm>
        </p:spPr>
        <p:txBody>
          <a:bodyPr>
            <a:normAutofit fontScale="90000"/>
          </a:bodyPr>
          <a:lstStyle/>
          <a:p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предлагаем: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Заработную плату от 50 тысяч рублей;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-Стимулирующие выплаты ежемесячно;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-единовременную компенсационную субсидию в размере 1 миллион рублей;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оплата за обучение в  ординатуре;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Нина Леонидовна\Фото для буклета Гусакову\v-severobayklske-izbrali-novogo-glav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686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581400" cy="3230562"/>
          </a:xfrm>
        </p:spPr>
        <p:txBody>
          <a:bodyPr>
            <a:normAutofit fontScale="90000"/>
          </a:bodyPr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врач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Мануйлов Юрий Анатольевич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тел/факс 8-301-30-2-23-69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по медицинской части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Подольский Дмитрий Евгеньевич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8-301-30-3-33-48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кадров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Шкурихина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Нина Леонидовна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8-301-30-3-21-28. сот. 8-924-390-02-37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СДПО\Desktop\Шкурихина\Фото для буклета Гусакову\DSC_8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495800" cy="3422176"/>
          </a:xfrm>
          <a:prstGeom prst="rect">
            <a:avLst/>
          </a:prstGeom>
          <a:noFill/>
        </p:spPr>
      </p:pic>
      <p:pic>
        <p:nvPicPr>
          <p:cNvPr id="1026" name="Picture 2" descr="E:\Нина Леонидовна\1. Новые фото для ролика\DZK9YHE1PW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8610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Franklin Gothic Book</vt:lpstr>
      <vt:lpstr>Franklin Gothic Medium</vt:lpstr>
      <vt:lpstr>Times New Roman</vt:lpstr>
      <vt:lpstr>Wingdings 2</vt:lpstr>
      <vt:lpstr>Трек</vt:lpstr>
      <vt:lpstr>                  Северобйкальск – молодой «бамовский» город, который расположен на берегу живописного озера Байкал. Его население составляет 25 тысяч человек. Имеется удобная транспортная развязка – авиасообщение. Железнодорожное  сообщение, речной и автомобильный транспорт. Лечебное учреждение имеет в своем составе стационар на 160 коек и поликлинику на 665 посещений в смену. Дружный коллектив работников насчитывает 450 человек. Больница оснащена современным медицинским оборудованием. Действует система материального и нематериального стимулирования. Предоставляется благоустроенное жилье. Выделяется место в детском саду для ребенка. Оплачивается проезд к месту работы (с членами семьи).  Выплачивается единовременное   пособие в размере 2-х должностных  окладов при трудоустройстве . Оплачивается проезд в отпуск  ежегодно в купейном вагоне  скорого поезда, и 1 раз в 2 года,                                                                                                                                начиная со второго года работы,  оплата авиаперелета.  Оплачивается санаторно-курортное  лечение.</vt:lpstr>
      <vt:lpstr>   Предлагаемые вакансии для соискателей:  - врач-акушер-гинеколог (женская консультация) -врач-акушер-гинеколог (стационар) -врач-хирург детский -врач-терапевт участковый -врач-терапевт (стационар) -врач-онколог -врач-офтальмолог -врач-анестезиолог-реаниматолог -врач-хирург -врач-кардиолог   </vt:lpstr>
      <vt:lpstr>   Мы предлагаем:  - Заработную плату от 50 тысяч рублей;  -Стимулирующие выплаты ежемесячно;  -единовременную компенсационную субсидию в размере 1 миллион рублей;  - оплата за обучение в  ординатуре;    </vt:lpstr>
      <vt:lpstr>       Главный врач Мануйлов Юрий Анатольевич тел/факс 8-301-30-2-23-69   Заместитель главного врача по медицинской части Подольский Дмитрий Евгеньевич тел: 8-301-30-3-33-48   Начальник отдела кадров Шкурихина Нина Леонидовна 8-301-30-3-21-28. сот. 8-924-390-02-37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Частное учреждение здравоохранения   «Больница  «РЖД-Медицина»   города  Северобайкальск»  (ЧУЗ  «РЖД-Медицина» г.Северобайкальск»)  Адрес больницы: 671700, Республика Бурятия,  г.Северобайкальск, улица   Мира, дом 40,  телефон/факс   8-(30130) -223-69   333-49   322-28 Сайт больницы  www.нузсбк.рф Адрес электронный:  nuz_bolniza@mail.ru Варфоломееву</dc:title>
  <dc:creator>МСДПО</dc:creator>
  <cp:lastModifiedBy>Сергей Гайдуков</cp:lastModifiedBy>
  <cp:revision>22</cp:revision>
  <dcterms:created xsi:type="dcterms:W3CDTF">2019-11-19T03:34:45Z</dcterms:created>
  <dcterms:modified xsi:type="dcterms:W3CDTF">2019-12-04T00:46:30Z</dcterms:modified>
</cp:coreProperties>
</file>